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561ACB-3CFD-4B9F-BE01-54203A1255F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F6361D7-4C38-453C-8453-4EBD98CB90FA}">
      <dgm:prSet phldrT="[Text]" custT="1"/>
      <dgm:spPr/>
      <dgm:t>
        <a:bodyPr/>
        <a:lstStyle/>
        <a:p>
          <a:r>
            <a:rPr lang="en-US" sz="1400" dirty="0" smtClean="0"/>
            <a:t>View Data &amp; Click on the Plot View Button on the Toolbar</a:t>
          </a:r>
          <a:endParaRPr lang="en-US" sz="1400" dirty="0"/>
        </a:p>
      </dgm:t>
    </dgm:pt>
    <dgm:pt modelId="{AA0C08A9-E3BF-4C0E-BA20-92BEFE0ABB20}" type="parTrans" cxnId="{62A22F74-0F7E-434E-A19F-8A1C13BE245C}">
      <dgm:prSet/>
      <dgm:spPr/>
      <dgm:t>
        <a:bodyPr/>
        <a:lstStyle/>
        <a:p>
          <a:endParaRPr lang="en-US"/>
        </a:p>
      </dgm:t>
    </dgm:pt>
    <dgm:pt modelId="{3214C57E-B7AA-498E-9CAA-C585A6B2ED1D}" type="sibTrans" cxnId="{62A22F74-0F7E-434E-A19F-8A1C13BE245C}">
      <dgm:prSet/>
      <dgm:spPr/>
      <dgm:t>
        <a:bodyPr/>
        <a:lstStyle/>
        <a:p>
          <a:endParaRPr lang="en-US"/>
        </a:p>
      </dgm:t>
    </dgm:pt>
    <dgm:pt modelId="{73BFAE8D-15FB-4164-9F68-B44E09992713}">
      <dgm:prSet phldrT="[Text]" custT="1"/>
      <dgm:spPr/>
      <dgm:t>
        <a:bodyPr/>
        <a:lstStyle/>
        <a:p>
          <a:r>
            <a:rPr lang="en-US" sz="1400" dirty="0" smtClean="0"/>
            <a:t>Click on the Axis Plot Button on the Toolbar</a:t>
          </a:r>
          <a:endParaRPr lang="en-US" sz="1400" dirty="0"/>
        </a:p>
      </dgm:t>
    </dgm:pt>
    <dgm:pt modelId="{3426215F-399F-44EF-9B51-A27137238B88}" type="parTrans" cxnId="{6861E55D-0CBF-42CE-9612-852DCA54A1F7}">
      <dgm:prSet/>
      <dgm:spPr/>
      <dgm:t>
        <a:bodyPr/>
        <a:lstStyle/>
        <a:p>
          <a:endParaRPr lang="en-US"/>
        </a:p>
      </dgm:t>
    </dgm:pt>
    <dgm:pt modelId="{C8232A5B-A74A-4ADC-B854-2FFCE050DDA5}" type="sibTrans" cxnId="{6861E55D-0CBF-42CE-9612-852DCA54A1F7}">
      <dgm:prSet/>
      <dgm:spPr/>
      <dgm:t>
        <a:bodyPr/>
        <a:lstStyle/>
        <a:p>
          <a:endParaRPr lang="en-US"/>
        </a:p>
      </dgm:t>
    </dgm:pt>
    <dgm:pt modelId="{BCBFFDBE-BF69-40A7-AC8D-6DDC33D8A4F7}">
      <dgm:prSet phldrT="[Text]" custT="1"/>
      <dgm:spPr/>
      <dgm:t>
        <a:bodyPr/>
        <a:lstStyle/>
        <a:p>
          <a:r>
            <a:rPr lang="en-US" sz="1400" dirty="0" smtClean="0"/>
            <a:t>Click on the Plot Options Button</a:t>
          </a:r>
          <a:endParaRPr lang="en-US" sz="1400" dirty="0"/>
        </a:p>
      </dgm:t>
    </dgm:pt>
    <dgm:pt modelId="{CA6EDB79-ECFA-41F7-8270-A2153FC637ED}" type="parTrans" cxnId="{145356BC-AFD5-4079-8E2E-37780D03B2E0}">
      <dgm:prSet/>
      <dgm:spPr/>
      <dgm:t>
        <a:bodyPr/>
        <a:lstStyle/>
        <a:p>
          <a:endParaRPr lang="en-US"/>
        </a:p>
      </dgm:t>
    </dgm:pt>
    <dgm:pt modelId="{4F3AB4D1-0EF8-4F81-9D02-08C0C2A647BD}" type="sibTrans" cxnId="{145356BC-AFD5-4079-8E2E-37780D03B2E0}">
      <dgm:prSet/>
      <dgm:spPr/>
      <dgm:t>
        <a:bodyPr/>
        <a:lstStyle/>
        <a:p>
          <a:endParaRPr lang="en-US"/>
        </a:p>
      </dgm:t>
    </dgm:pt>
    <dgm:pt modelId="{18AE24F0-635C-468C-96C7-FAF03A5B4EF3}">
      <dgm:prSet phldrT="[Text]" custT="1"/>
      <dgm:spPr/>
      <dgm:t>
        <a:bodyPr/>
        <a:lstStyle/>
        <a:p>
          <a:r>
            <a:rPr lang="en-US" sz="1400" dirty="0" smtClean="0"/>
            <a:t>Choose Instant Plot: Unemployment (%) by Year</a:t>
          </a:r>
          <a:endParaRPr lang="en-US" sz="1400" dirty="0"/>
        </a:p>
      </dgm:t>
    </dgm:pt>
    <dgm:pt modelId="{07BD2F49-77CD-47C1-8914-3B849D786B4D}" type="parTrans" cxnId="{3CE014D8-BAE0-4B9D-995D-6C074CDFDC78}">
      <dgm:prSet/>
      <dgm:spPr/>
      <dgm:t>
        <a:bodyPr/>
        <a:lstStyle/>
        <a:p>
          <a:endParaRPr lang="en-US"/>
        </a:p>
      </dgm:t>
    </dgm:pt>
    <dgm:pt modelId="{4EEBBE1C-358B-494A-BEE0-9A0EC7158F4B}" type="sibTrans" cxnId="{3CE014D8-BAE0-4B9D-995D-6C074CDFDC78}">
      <dgm:prSet/>
      <dgm:spPr/>
      <dgm:t>
        <a:bodyPr/>
        <a:lstStyle/>
        <a:p>
          <a:endParaRPr lang="en-US"/>
        </a:p>
      </dgm:t>
    </dgm:pt>
    <dgm:pt modelId="{0EEB591E-5287-4705-8811-0291C0986B1F}">
      <dgm:prSet phldrT="[Text]" custT="1"/>
      <dgm:spPr/>
      <dgm:t>
        <a:bodyPr/>
        <a:lstStyle/>
        <a:p>
          <a:r>
            <a:rPr lang="en-US" sz="1400" dirty="0" smtClean="0"/>
            <a:t>Click the Note Button on the Toolbar to Open the Notes Area and Type Notes</a:t>
          </a:r>
          <a:endParaRPr lang="en-US" sz="1400" dirty="0"/>
        </a:p>
      </dgm:t>
    </dgm:pt>
    <dgm:pt modelId="{435DB074-8111-46CC-A675-FCBD0F4B4370}" type="parTrans" cxnId="{68EA2FAA-183C-4A9D-86E2-67F39C8F3F76}">
      <dgm:prSet/>
      <dgm:spPr/>
      <dgm:t>
        <a:bodyPr/>
        <a:lstStyle/>
        <a:p>
          <a:endParaRPr lang="en-US"/>
        </a:p>
      </dgm:t>
    </dgm:pt>
    <dgm:pt modelId="{C14C52AE-CEB5-4069-A804-2A20D5340901}" type="sibTrans" cxnId="{68EA2FAA-183C-4A9D-86E2-67F39C8F3F76}">
      <dgm:prSet/>
      <dgm:spPr/>
      <dgm:t>
        <a:bodyPr/>
        <a:lstStyle/>
        <a:p>
          <a:endParaRPr lang="en-US"/>
        </a:p>
      </dgm:t>
    </dgm:pt>
    <dgm:pt modelId="{B852EC52-4032-4763-A5C9-EBCCBBA9674E}" type="pres">
      <dgm:prSet presAssocID="{D2561ACB-3CFD-4B9F-BE01-54203A1255F5}" presName="linear" presStyleCnt="0">
        <dgm:presLayoutVars>
          <dgm:dir/>
          <dgm:animLvl val="lvl"/>
          <dgm:resizeHandles val="exact"/>
        </dgm:presLayoutVars>
      </dgm:prSet>
      <dgm:spPr/>
    </dgm:pt>
    <dgm:pt modelId="{038D7709-2F24-45E8-B2C7-2BA9334E8629}" type="pres">
      <dgm:prSet presAssocID="{7F6361D7-4C38-453C-8453-4EBD98CB90FA}" presName="parentLin" presStyleCnt="0"/>
      <dgm:spPr/>
    </dgm:pt>
    <dgm:pt modelId="{DF2B91E6-51B9-4A41-93AA-A30C3939189E}" type="pres">
      <dgm:prSet presAssocID="{7F6361D7-4C38-453C-8453-4EBD98CB90FA}" presName="parentLeftMargin" presStyleLbl="node1" presStyleIdx="0" presStyleCnt="5"/>
      <dgm:spPr/>
    </dgm:pt>
    <dgm:pt modelId="{4194C3DF-041B-4DDC-B6E2-7FA25D7EF769}" type="pres">
      <dgm:prSet presAssocID="{7F6361D7-4C38-453C-8453-4EBD98CB90FA}" presName="parentText" presStyleLbl="node1" presStyleIdx="0" presStyleCnt="5" custScaleY="17228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3AC0EE-7CE4-46A6-B7C1-FD9D44ED86FE}" type="pres">
      <dgm:prSet presAssocID="{7F6361D7-4C38-453C-8453-4EBD98CB90FA}" presName="negativeSpace" presStyleCnt="0"/>
      <dgm:spPr/>
    </dgm:pt>
    <dgm:pt modelId="{A89A0BD9-E7C4-454B-8338-530292552C9E}" type="pres">
      <dgm:prSet presAssocID="{7F6361D7-4C38-453C-8453-4EBD98CB90FA}" presName="childText" presStyleLbl="conFgAcc1" presStyleIdx="0" presStyleCnt="5">
        <dgm:presLayoutVars>
          <dgm:bulletEnabled val="1"/>
        </dgm:presLayoutVars>
      </dgm:prSet>
      <dgm:spPr/>
    </dgm:pt>
    <dgm:pt modelId="{20B25BBD-4732-4513-AC4E-F8FF0728F234}" type="pres">
      <dgm:prSet presAssocID="{3214C57E-B7AA-498E-9CAA-C585A6B2ED1D}" presName="spaceBetweenRectangles" presStyleCnt="0"/>
      <dgm:spPr/>
    </dgm:pt>
    <dgm:pt modelId="{05329E60-2445-45F5-94EB-DB86D5CF4812}" type="pres">
      <dgm:prSet presAssocID="{73BFAE8D-15FB-4164-9F68-B44E09992713}" presName="parentLin" presStyleCnt="0"/>
      <dgm:spPr/>
    </dgm:pt>
    <dgm:pt modelId="{C1132F60-801E-4662-8BE0-0DD28477F098}" type="pres">
      <dgm:prSet presAssocID="{73BFAE8D-15FB-4164-9F68-B44E09992713}" presName="parentLeftMargin" presStyleLbl="node1" presStyleIdx="0" presStyleCnt="5"/>
      <dgm:spPr/>
    </dgm:pt>
    <dgm:pt modelId="{0B73A1CE-D90F-426D-9D79-B37A1872567D}" type="pres">
      <dgm:prSet presAssocID="{73BFAE8D-15FB-4164-9F68-B44E09992713}" presName="parentText" presStyleLbl="node1" presStyleIdx="1" presStyleCnt="5" custScaleY="1623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FF1D7A-E06B-49F0-86F1-9294E957C3AE}" type="pres">
      <dgm:prSet presAssocID="{73BFAE8D-15FB-4164-9F68-B44E09992713}" presName="negativeSpace" presStyleCnt="0"/>
      <dgm:spPr/>
    </dgm:pt>
    <dgm:pt modelId="{0587E945-D48C-43EE-AC87-57F55B156441}" type="pres">
      <dgm:prSet presAssocID="{73BFAE8D-15FB-4164-9F68-B44E09992713}" presName="childText" presStyleLbl="conFgAcc1" presStyleIdx="1" presStyleCnt="5">
        <dgm:presLayoutVars>
          <dgm:bulletEnabled val="1"/>
        </dgm:presLayoutVars>
      </dgm:prSet>
      <dgm:spPr/>
    </dgm:pt>
    <dgm:pt modelId="{831A2CD5-C5F0-413B-88AB-7E8A026000F1}" type="pres">
      <dgm:prSet presAssocID="{C8232A5B-A74A-4ADC-B854-2FFCE050DDA5}" presName="spaceBetweenRectangles" presStyleCnt="0"/>
      <dgm:spPr/>
    </dgm:pt>
    <dgm:pt modelId="{122F0BAA-433B-4DCD-B80D-0B0DF0D7181E}" type="pres">
      <dgm:prSet presAssocID="{BCBFFDBE-BF69-40A7-AC8D-6DDC33D8A4F7}" presName="parentLin" presStyleCnt="0"/>
      <dgm:spPr/>
    </dgm:pt>
    <dgm:pt modelId="{F71F7D5C-B769-4A8F-A9F4-DBCFEB169C54}" type="pres">
      <dgm:prSet presAssocID="{BCBFFDBE-BF69-40A7-AC8D-6DDC33D8A4F7}" presName="parentLeftMargin" presStyleLbl="node1" presStyleIdx="1" presStyleCnt="5"/>
      <dgm:spPr/>
    </dgm:pt>
    <dgm:pt modelId="{62A75C59-90BD-4D5B-A91D-1318FFBE72C4}" type="pres">
      <dgm:prSet presAssocID="{BCBFFDBE-BF69-40A7-AC8D-6DDC33D8A4F7}" presName="parentText" presStyleLbl="node1" presStyleIdx="2" presStyleCnt="5" custScaleY="12528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2CC99E-1AD5-4EC0-A8DE-9301E4CDBD2C}" type="pres">
      <dgm:prSet presAssocID="{BCBFFDBE-BF69-40A7-AC8D-6DDC33D8A4F7}" presName="negativeSpace" presStyleCnt="0"/>
      <dgm:spPr/>
    </dgm:pt>
    <dgm:pt modelId="{0B5BC2B5-07DC-4116-B4B7-CD138D1BF2FC}" type="pres">
      <dgm:prSet presAssocID="{BCBFFDBE-BF69-40A7-AC8D-6DDC33D8A4F7}" presName="childText" presStyleLbl="conFgAcc1" presStyleIdx="2" presStyleCnt="5">
        <dgm:presLayoutVars>
          <dgm:bulletEnabled val="1"/>
        </dgm:presLayoutVars>
      </dgm:prSet>
      <dgm:spPr/>
    </dgm:pt>
    <dgm:pt modelId="{DF4FD5C1-6A72-4285-8444-D55C5E1E43BA}" type="pres">
      <dgm:prSet presAssocID="{4F3AB4D1-0EF8-4F81-9D02-08C0C2A647BD}" presName="spaceBetweenRectangles" presStyleCnt="0"/>
      <dgm:spPr/>
    </dgm:pt>
    <dgm:pt modelId="{FE76B020-F74D-42B7-96F9-4900B8057E79}" type="pres">
      <dgm:prSet presAssocID="{18AE24F0-635C-468C-96C7-FAF03A5B4EF3}" presName="parentLin" presStyleCnt="0"/>
      <dgm:spPr/>
    </dgm:pt>
    <dgm:pt modelId="{B07D80F9-6961-416D-9235-C810C828C825}" type="pres">
      <dgm:prSet presAssocID="{18AE24F0-635C-468C-96C7-FAF03A5B4EF3}" presName="parentLeftMargin" presStyleLbl="node1" presStyleIdx="2" presStyleCnt="5"/>
      <dgm:spPr/>
    </dgm:pt>
    <dgm:pt modelId="{09067F73-0B80-4AFE-A642-0AAF32273B72}" type="pres">
      <dgm:prSet presAssocID="{18AE24F0-635C-468C-96C7-FAF03A5B4EF3}" presName="parentText" presStyleLbl="node1" presStyleIdx="3" presStyleCnt="5" custScaleY="14206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BCA6A4-465B-4ADB-A9FE-9ACB83129048}" type="pres">
      <dgm:prSet presAssocID="{18AE24F0-635C-468C-96C7-FAF03A5B4EF3}" presName="negativeSpace" presStyleCnt="0"/>
      <dgm:spPr/>
    </dgm:pt>
    <dgm:pt modelId="{9105D067-91A6-4D7B-BD11-FA72050CB519}" type="pres">
      <dgm:prSet presAssocID="{18AE24F0-635C-468C-96C7-FAF03A5B4EF3}" presName="childText" presStyleLbl="conFgAcc1" presStyleIdx="3" presStyleCnt="5">
        <dgm:presLayoutVars>
          <dgm:bulletEnabled val="1"/>
        </dgm:presLayoutVars>
      </dgm:prSet>
      <dgm:spPr/>
    </dgm:pt>
    <dgm:pt modelId="{386880FB-6119-457E-B06E-307B7BCD64D4}" type="pres">
      <dgm:prSet presAssocID="{4EEBBE1C-358B-494A-BEE0-9A0EC7158F4B}" presName="spaceBetweenRectangles" presStyleCnt="0"/>
      <dgm:spPr/>
    </dgm:pt>
    <dgm:pt modelId="{A8396BD9-0651-4AE6-A7B5-C6B9F7E41EDA}" type="pres">
      <dgm:prSet presAssocID="{0EEB591E-5287-4705-8811-0291C0986B1F}" presName="parentLin" presStyleCnt="0"/>
      <dgm:spPr/>
    </dgm:pt>
    <dgm:pt modelId="{9408B1E9-A915-4B38-8F43-130C8309CE76}" type="pres">
      <dgm:prSet presAssocID="{0EEB591E-5287-4705-8811-0291C0986B1F}" presName="parentLeftMargin" presStyleLbl="node1" presStyleIdx="3" presStyleCnt="5"/>
      <dgm:spPr/>
    </dgm:pt>
    <dgm:pt modelId="{DAA26FC4-BFA9-4B0E-B7F6-C0EC2D5F21FD}" type="pres">
      <dgm:prSet presAssocID="{0EEB591E-5287-4705-8811-0291C0986B1F}" presName="parentText" presStyleLbl="node1" presStyleIdx="4" presStyleCnt="5" custScaleY="15768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E73F6F-95E0-40EF-9803-825130B59CAF}" type="pres">
      <dgm:prSet presAssocID="{0EEB591E-5287-4705-8811-0291C0986B1F}" presName="negativeSpace" presStyleCnt="0"/>
      <dgm:spPr/>
    </dgm:pt>
    <dgm:pt modelId="{28D30C42-EA84-45DD-9DB1-5294FFADF1A2}" type="pres">
      <dgm:prSet presAssocID="{0EEB591E-5287-4705-8811-0291C0986B1F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D8B6B262-E21A-4F90-8DC3-165673670C8D}" type="presOf" srcId="{18AE24F0-635C-468C-96C7-FAF03A5B4EF3}" destId="{B07D80F9-6961-416D-9235-C810C828C825}" srcOrd="0" destOrd="0" presId="urn:microsoft.com/office/officeart/2005/8/layout/list1"/>
    <dgm:cxn modelId="{B840B825-E2F8-461C-B983-84A38393D88A}" type="presOf" srcId="{0EEB591E-5287-4705-8811-0291C0986B1F}" destId="{DAA26FC4-BFA9-4B0E-B7F6-C0EC2D5F21FD}" srcOrd="1" destOrd="0" presId="urn:microsoft.com/office/officeart/2005/8/layout/list1"/>
    <dgm:cxn modelId="{2B6A9606-C87B-4903-9617-162A2B171C0A}" type="presOf" srcId="{BCBFFDBE-BF69-40A7-AC8D-6DDC33D8A4F7}" destId="{F71F7D5C-B769-4A8F-A9F4-DBCFEB169C54}" srcOrd="0" destOrd="0" presId="urn:microsoft.com/office/officeart/2005/8/layout/list1"/>
    <dgm:cxn modelId="{117FFAC3-D067-4949-9D5A-EA75D659F2F4}" type="presOf" srcId="{73BFAE8D-15FB-4164-9F68-B44E09992713}" destId="{C1132F60-801E-4662-8BE0-0DD28477F098}" srcOrd="0" destOrd="0" presId="urn:microsoft.com/office/officeart/2005/8/layout/list1"/>
    <dgm:cxn modelId="{52F187E3-4B07-4E02-9678-5A32F4990EF8}" type="presOf" srcId="{7F6361D7-4C38-453C-8453-4EBD98CB90FA}" destId="{DF2B91E6-51B9-4A41-93AA-A30C3939189E}" srcOrd="0" destOrd="0" presId="urn:microsoft.com/office/officeart/2005/8/layout/list1"/>
    <dgm:cxn modelId="{66EBE272-AD54-4AC5-9C52-2EC1601B911A}" type="presOf" srcId="{18AE24F0-635C-468C-96C7-FAF03A5B4EF3}" destId="{09067F73-0B80-4AFE-A642-0AAF32273B72}" srcOrd="1" destOrd="0" presId="urn:microsoft.com/office/officeart/2005/8/layout/list1"/>
    <dgm:cxn modelId="{62A22F74-0F7E-434E-A19F-8A1C13BE245C}" srcId="{D2561ACB-3CFD-4B9F-BE01-54203A1255F5}" destId="{7F6361D7-4C38-453C-8453-4EBD98CB90FA}" srcOrd="0" destOrd="0" parTransId="{AA0C08A9-E3BF-4C0E-BA20-92BEFE0ABB20}" sibTransId="{3214C57E-B7AA-498E-9CAA-C585A6B2ED1D}"/>
    <dgm:cxn modelId="{7D37F764-492F-4AC1-AFC5-125083254A25}" type="presOf" srcId="{7F6361D7-4C38-453C-8453-4EBD98CB90FA}" destId="{4194C3DF-041B-4DDC-B6E2-7FA25D7EF769}" srcOrd="1" destOrd="0" presId="urn:microsoft.com/office/officeart/2005/8/layout/list1"/>
    <dgm:cxn modelId="{4B80BDBB-F93F-4749-BC7E-8504E2D2C3EF}" type="presOf" srcId="{0EEB591E-5287-4705-8811-0291C0986B1F}" destId="{9408B1E9-A915-4B38-8F43-130C8309CE76}" srcOrd="0" destOrd="0" presId="urn:microsoft.com/office/officeart/2005/8/layout/list1"/>
    <dgm:cxn modelId="{6861E55D-0CBF-42CE-9612-852DCA54A1F7}" srcId="{D2561ACB-3CFD-4B9F-BE01-54203A1255F5}" destId="{73BFAE8D-15FB-4164-9F68-B44E09992713}" srcOrd="1" destOrd="0" parTransId="{3426215F-399F-44EF-9B51-A27137238B88}" sibTransId="{C8232A5B-A74A-4ADC-B854-2FFCE050DDA5}"/>
    <dgm:cxn modelId="{9654A2F7-1632-4636-B71C-21210F86EFEE}" type="presOf" srcId="{BCBFFDBE-BF69-40A7-AC8D-6DDC33D8A4F7}" destId="{62A75C59-90BD-4D5B-A91D-1318FFBE72C4}" srcOrd="1" destOrd="0" presId="urn:microsoft.com/office/officeart/2005/8/layout/list1"/>
    <dgm:cxn modelId="{3CE014D8-BAE0-4B9D-995D-6C074CDFDC78}" srcId="{D2561ACB-3CFD-4B9F-BE01-54203A1255F5}" destId="{18AE24F0-635C-468C-96C7-FAF03A5B4EF3}" srcOrd="3" destOrd="0" parTransId="{07BD2F49-77CD-47C1-8914-3B849D786B4D}" sibTransId="{4EEBBE1C-358B-494A-BEE0-9A0EC7158F4B}"/>
    <dgm:cxn modelId="{6CC49BFE-1130-49E9-A1F5-97548B7BAD59}" type="presOf" srcId="{D2561ACB-3CFD-4B9F-BE01-54203A1255F5}" destId="{B852EC52-4032-4763-A5C9-EBCCBBA9674E}" srcOrd="0" destOrd="0" presId="urn:microsoft.com/office/officeart/2005/8/layout/list1"/>
    <dgm:cxn modelId="{B26547C8-F2E9-4068-B179-37E517FE0D53}" type="presOf" srcId="{73BFAE8D-15FB-4164-9F68-B44E09992713}" destId="{0B73A1CE-D90F-426D-9D79-B37A1872567D}" srcOrd="1" destOrd="0" presId="urn:microsoft.com/office/officeart/2005/8/layout/list1"/>
    <dgm:cxn modelId="{145356BC-AFD5-4079-8E2E-37780D03B2E0}" srcId="{D2561ACB-3CFD-4B9F-BE01-54203A1255F5}" destId="{BCBFFDBE-BF69-40A7-AC8D-6DDC33D8A4F7}" srcOrd="2" destOrd="0" parTransId="{CA6EDB79-ECFA-41F7-8270-A2153FC637ED}" sibTransId="{4F3AB4D1-0EF8-4F81-9D02-08C0C2A647BD}"/>
    <dgm:cxn modelId="{68EA2FAA-183C-4A9D-86E2-67F39C8F3F76}" srcId="{D2561ACB-3CFD-4B9F-BE01-54203A1255F5}" destId="{0EEB591E-5287-4705-8811-0291C0986B1F}" srcOrd="4" destOrd="0" parTransId="{435DB074-8111-46CC-A675-FCBD0F4B4370}" sibTransId="{C14C52AE-CEB5-4069-A804-2A20D5340901}"/>
    <dgm:cxn modelId="{AFF1836B-FA00-48B6-9E4B-FD1B7D4F2A34}" type="presParOf" srcId="{B852EC52-4032-4763-A5C9-EBCCBBA9674E}" destId="{038D7709-2F24-45E8-B2C7-2BA9334E8629}" srcOrd="0" destOrd="0" presId="urn:microsoft.com/office/officeart/2005/8/layout/list1"/>
    <dgm:cxn modelId="{AE189AA4-B6CD-4DC3-8272-55FD315EE0AC}" type="presParOf" srcId="{038D7709-2F24-45E8-B2C7-2BA9334E8629}" destId="{DF2B91E6-51B9-4A41-93AA-A30C3939189E}" srcOrd="0" destOrd="0" presId="urn:microsoft.com/office/officeart/2005/8/layout/list1"/>
    <dgm:cxn modelId="{44B8A736-7D2D-48F7-B1B6-398FB404F296}" type="presParOf" srcId="{038D7709-2F24-45E8-B2C7-2BA9334E8629}" destId="{4194C3DF-041B-4DDC-B6E2-7FA25D7EF769}" srcOrd="1" destOrd="0" presId="urn:microsoft.com/office/officeart/2005/8/layout/list1"/>
    <dgm:cxn modelId="{24D6F45B-8248-44B7-8823-173D5A62A5FF}" type="presParOf" srcId="{B852EC52-4032-4763-A5C9-EBCCBBA9674E}" destId="{043AC0EE-7CE4-46A6-B7C1-FD9D44ED86FE}" srcOrd="1" destOrd="0" presId="urn:microsoft.com/office/officeart/2005/8/layout/list1"/>
    <dgm:cxn modelId="{7215F878-C992-4336-8BD5-43030771046C}" type="presParOf" srcId="{B852EC52-4032-4763-A5C9-EBCCBBA9674E}" destId="{A89A0BD9-E7C4-454B-8338-530292552C9E}" srcOrd="2" destOrd="0" presId="urn:microsoft.com/office/officeart/2005/8/layout/list1"/>
    <dgm:cxn modelId="{33D613B1-48B3-49EA-8167-04FD7F712982}" type="presParOf" srcId="{B852EC52-4032-4763-A5C9-EBCCBBA9674E}" destId="{20B25BBD-4732-4513-AC4E-F8FF0728F234}" srcOrd="3" destOrd="0" presId="urn:microsoft.com/office/officeart/2005/8/layout/list1"/>
    <dgm:cxn modelId="{AA5C9E81-4A1A-413F-A24B-A29A3537D5DE}" type="presParOf" srcId="{B852EC52-4032-4763-A5C9-EBCCBBA9674E}" destId="{05329E60-2445-45F5-94EB-DB86D5CF4812}" srcOrd="4" destOrd="0" presId="urn:microsoft.com/office/officeart/2005/8/layout/list1"/>
    <dgm:cxn modelId="{9CA5D485-D121-4BEF-B63E-074627D39113}" type="presParOf" srcId="{05329E60-2445-45F5-94EB-DB86D5CF4812}" destId="{C1132F60-801E-4662-8BE0-0DD28477F098}" srcOrd="0" destOrd="0" presId="urn:microsoft.com/office/officeart/2005/8/layout/list1"/>
    <dgm:cxn modelId="{52BE0107-73A9-40EB-9678-C96622BC5991}" type="presParOf" srcId="{05329E60-2445-45F5-94EB-DB86D5CF4812}" destId="{0B73A1CE-D90F-426D-9D79-B37A1872567D}" srcOrd="1" destOrd="0" presId="urn:microsoft.com/office/officeart/2005/8/layout/list1"/>
    <dgm:cxn modelId="{BA093FD1-602A-4F3B-8905-5CD50CAB8887}" type="presParOf" srcId="{B852EC52-4032-4763-A5C9-EBCCBBA9674E}" destId="{81FF1D7A-E06B-49F0-86F1-9294E957C3AE}" srcOrd="5" destOrd="0" presId="urn:microsoft.com/office/officeart/2005/8/layout/list1"/>
    <dgm:cxn modelId="{8A6925C7-D94A-46CC-B9F7-3BCDC179ECE7}" type="presParOf" srcId="{B852EC52-4032-4763-A5C9-EBCCBBA9674E}" destId="{0587E945-D48C-43EE-AC87-57F55B156441}" srcOrd="6" destOrd="0" presId="urn:microsoft.com/office/officeart/2005/8/layout/list1"/>
    <dgm:cxn modelId="{A2527E28-DCFB-49FE-BEF2-5B91C1652B11}" type="presParOf" srcId="{B852EC52-4032-4763-A5C9-EBCCBBA9674E}" destId="{831A2CD5-C5F0-413B-88AB-7E8A026000F1}" srcOrd="7" destOrd="0" presId="urn:microsoft.com/office/officeart/2005/8/layout/list1"/>
    <dgm:cxn modelId="{77781B19-309D-4257-8617-17B75E05CE65}" type="presParOf" srcId="{B852EC52-4032-4763-A5C9-EBCCBBA9674E}" destId="{122F0BAA-433B-4DCD-B80D-0B0DF0D7181E}" srcOrd="8" destOrd="0" presId="urn:microsoft.com/office/officeart/2005/8/layout/list1"/>
    <dgm:cxn modelId="{062FC8A0-E057-46A3-B447-78C2A3C5EEEA}" type="presParOf" srcId="{122F0BAA-433B-4DCD-B80D-0B0DF0D7181E}" destId="{F71F7D5C-B769-4A8F-A9F4-DBCFEB169C54}" srcOrd="0" destOrd="0" presId="urn:microsoft.com/office/officeart/2005/8/layout/list1"/>
    <dgm:cxn modelId="{3B525507-83D9-4AA2-91B7-27D028D029BB}" type="presParOf" srcId="{122F0BAA-433B-4DCD-B80D-0B0DF0D7181E}" destId="{62A75C59-90BD-4D5B-A91D-1318FFBE72C4}" srcOrd="1" destOrd="0" presId="urn:microsoft.com/office/officeart/2005/8/layout/list1"/>
    <dgm:cxn modelId="{85E6FE11-B826-4DA1-89C9-D06E956E1461}" type="presParOf" srcId="{B852EC52-4032-4763-A5C9-EBCCBBA9674E}" destId="{B22CC99E-1AD5-4EC0-A8DE-9301E4CDBD2C}" srcOrd="9" destOrd="0" presId="urn:microsoft.com/office/officeart/2005/8/layout/list1"/>
    <dgm:cxn modelId="{16C1D0D1-1384-4516-9279-094B262A9250}" type="presParOf" srcId="{B852EC52-4032-4763-A5C9-EBCCBBA9674E}" destId="{0B5BC2B5-07DC-4116-B4B7-CD138D1BF2FC}" srcOrd="10" destOrd="0" presId="urn:microsoft.com/office/officeart/2005/8/layout/list1"/>
    <dgm:cxn modelId="{01EF6682-EFA2-4AE2-A80D-9312079A4D91}" type="presParOf" srcId="{B852EC52-4032-4763-A5C9-EBCCBBA9674E}" destId="{DF4FD5C1-6A72-4285-8444-D55C5E1E43BA}" srcOrd="11" destOrd="0" presId="urn:microsoft.com/office/officeart/2005/8/layout/list1"/>
    <dgm:cxn modelId="{EBB1D1B0-424A-47F0-B61B-80004C253E32}" type="presParOf" srcId="{B852EC52-4032-4763-A5C9-EBCCBBA9674E}" destId="{FE76B020-F74D-42B7-96F9-4900B8057E79}" srcOrd="12" destOrd="0" presId="urn:microsoft.com/office/officeart/2005/8/layout/list1"/>
    <dgm:cxn modelId="{C64F10B7-59B2-4A81-9239-B838813AEAFE}" type="presParOf" srcId="{FE76B020-F74D-42B7-96F9-4900B8057E79}" destId="{B07D80F9-6961-416D-9235-C810C828C825}" srcOrd="0" destOrd="0" presId="urn:microsoft.com/office/officeart/2005/8/layout/list1"/>
    <dgm:cxn modelId="{730933B0-DD9B-4AD7-A4D3-898ACD206CEF}" type="presParOf" srcId="{FE76B020-F74D-42B7-96F9-4900B8057E79}" destId="{09067F73-0B80-4AFE-A642-0AAF32273B72}" srcOrd="1" destOrd="0" presId="urn:microsoft.com/office/officeart/2005/8/layout/list1"/>
    <dgm:cxn modelId="{76B9A172-36EA-4D79-9681-E59C0A0B100C}" type="presParOf" srcId="{B852EC52-4032-4763-A5C9-EBCCBBA9674E}" destId="{D3BCA6A4-465B-4ADB-A9FE-9ACB83129048}" srcOrd="13" destOrd="0" presId="urn:microsoft.com/office/officeart/2005/8/layout/list1"/>
    <dgm:cxn modelId="{1FC1F277-3580-4D4B-A4B5-4AD6EEAB8DB8}" type="presParOf" srcId="{B852EC52-4032-4763-A5C9-EBCCBBA9674E}" destId="{9105D067-91A6-4D7B-BD11-FA72050CB519}" srcOrd="14" destOrd="0" presId="urn:microsoft.com/office/officeart/2005/8/layout/list1"/>
    <dgm:cxn modelId="{E53D1851-DE0D-4460-A56D-A64B6F4D53E6}" type="presParOf" srcId="{B852EC52-4032-4763-A5C9-EBCCBBA9674E}" destId="{386880FB-6119-457E-B06E-307B7BCD64D4}" srcOrd="15" destOrd="0" presId="urn:microsoft.com/office/officeart/2005/8/layout/list1"/>
    <dgm:cxn modelId="{14DB6403-8818-46D5-8192-93F6BA635047}" type="presParOf" srcId="{B852EC52-4032-4763-A5C9-EBCCBBA9674E}" destId="{A8396BD9-0651-4AE6-A7B5-C6B9F7E41EDA}" srcOrd="16" destOrd="0" presId="urn:microsoft.com/office/officeart/2005/8/layout/list1"/>
    <dgm:cxn modelId="{E65AB575-206A-48AC-85AE-ACB5D0769FB5}" type="presParOf" srcId="{A8396BD9-0651-4AE6-A7B5-C6B9F7E41EDA}" destId="{9408B1E9-A915-4B38-8F43-130C8309CE76}" srcOrd="0" destOrd="0" presId="urn:microsoft.com/office/officeart/2005/8/layout/list1"/>
    <dgm:cxn modelId="{CAD9D99A-8F6C-4D42-AE08-3001D2108C78}" type="presParOf" srcId="{A8396BD9-0651-4AE6-A7B5-C6B9F7E41EDA}" destId="{DAA26FC4-BFA9-4B0E-B7F6-C0EC2D5F21FD}" srcOrd="1" destOrd="0" presId="urn:microsoft.com/office/officeart/2005/8/layout/list1"/>
    <dgm:cxn modelId="{088229A3-3C3B-43A1-B853-2EE498B9EBE4}" type="presParOf" srcId="{B852EC52-4032-4763-A5C9-EBCCBBA9674E}" destId="{24E73F6F-95E0-40EF-9803-825130B59CAF}" srcOrd="17" destOrd="0" presId="urn:microsoft.com/office/officeart/2005/8/layout/list1"/>
    <dgm:cxn modelId="{FC4B6557-6543-4057-BE25-50067CB1CCEC}" type="presParOf" srcId="{B852EC52-4032-4763-A5C9-EBCCBBA9674E}" destId="{28D30C42-EA84-45DD-9DB1-5294FFADF1A2}" srcOrd="18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801077-A361-4E15-84EC-859451A8191E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8B0F7B-A309-4C3D-800F-6E623576F6D9}">
      <dgm:prSet phldrT="[Text]" custT="1"/>
      <dgm:spPr/>
      <dgm:t>
        <a:bodyPr/>
        <a:lstStyle/>
        <a:p>
          <a:pPr algn="l"/>
          <a:r>
            <a:rPr lang="en-US" sz="1400" dirty="0" smtClean="0"/>
            <a:t>Click on the Slide Sorter Button on the Toolbar</a:t>
          </a:r>
          <a:endParaRPr lang="en-US" sz="800" dirty="0"/>
        </a:p>
      </dgm:t>
    </dgm:pt>
    <dgm:pt modelId="{2A6D671D-5C7D-4826-A31F-8239D92A5C57}" type="parTrans" cxnId="{32A6D07F-0FCD-46F9-AA2C-C4132DECC1C0}">
      <dgm:prSet/>
      <dgm:spPr/>
      <dgm:t>
        <a:bodyPr/>
        <a:lstStyle/>
        <a:p>
          <a:endParaRPr lang="en-US"/>
        </a:p>
      </dgm:t>
    </dgm:pt>
    <dgm:pt modelId="{A0D89A50-532F-400E-94F0-89BD7FE69114}" type="sibTrans" cxnId="{32A6D07F-0FCD-46F9-AA2C-C4132DECC1C0}">
      <dgm:prSet/>
      <dgm:spPr/>
      <dgm:t>
        <a:bodyPr/>
        <a:lstStyle/>
        <a:p>
          <a:endParaRPr lang="en-US"/>
        </a:p>
      </dgm:t>
    </dgm:pt>
    <dgm:pt modelId="{76597771-D5A7-4E1A-B61A-C97E2701FF0B}">
      <dgm:prSet phldrT="[Text]" custT="1"/>
      <dgm:spPr/>
      <dgm:t>
        <a:bodyPr/>
        <a:lstStyle/>
        <a:p>
          <a:r>
            <a:rPr lang="en-US" sz="1400" dirty="0" smtClean="0"/>
            <a:t>Click on the Capture Slide Button in the Slide Sorter</a:t>
          </a:r>
          <a:endParaRPr lang="en-US" sz="1400" dirty="0"/>
        </a:p>
      </dgm:t>
    </dgm:pt>
    <dgm:pt modelId="{BBC97B4D-1F76-45A4-8937-76B8C182965F}" type="parTrans" cxnId="{07E38F4C-0F9F-442E-AF43-FD7663D156CF}">
      <dgm:prSet/>
      <dgm:spPr/>
      <dgm:t>
        <a:bodyPr/>
        <a:lstStyle/>
        <a:p>
          <a:endParaRPr lang="en-US"/>
        </a:p>
      </dgm:t>
    </dgm:pt>
    <dgm:pt modelId="{1B7D043E-6DDB-4A3E-9605-EC56736E0CDC}" type="sibTrans" cxnId="{07E38F4C-0F9F-442E-AF43-FD7663D156CF}">
      <dgm:prSet/>
      <dgm:spPr/>
      <dgm:t>
        <a:bodyPr/>
        <a:lstStyle/>
        <a:p>
          <a:endParaRPr lang="en-US"/>
        </a:p>
      </dgm:t>
    </dgm:pt>
    <dgm:pt modelId="{8E838036-3D53-472E-936B-6CF32DD29C7D}">
      <dgm:prSet phldrT="[Text]" custT="1"/>
      <dgm:spPr/>
      <dgm:t>
        <a:bodyPr/>
        <a:lstStyle/>
        <a:p>
          <a:r>
            <a:rPr lang="en-US" sz="1400" dirty="0" smtClean="0"/>
            <a:t>Click on the Slide Options Button and Select Update Slide to Save Changes</a:t>
          </a:r>
        </a:p>
        <a:p>
          <a:endParaRPr lang="en-US" sz="700" dirty="0" smtClean="0"/>
        </a:p>
        <a:p>
          <a:endParaRPr lang="en-US" sz="700" dirty="0"/>
        </a:p>
      </dgm:t>
    </dgm:pt>
    <dgm:pt modelId="{E3160BF1-6FB3-42D9-9346-E2178E1D593C}" type="parTrans" cxnId="{A2EECCEC-89E9-42F1-871A-EFF1E0E119B4}">
      <dgm:prSet/>
      <dgm:spPr/>
      <dgm:t>
        <a:bodyPr/>
        <a:lstStyle/>
        <a:p>
          <a:endParaRPr lang="en-US"/>
        </a:p>
      </dgm:t>
    </dgm:pt>
    <dgm:pt modelId="{C4481556-413D-4009-BCF0-ECFC7EF642E7}" type="sibTrans" cxnId="{A2EECCEC-89E9-42F1-871A-EFF1E0E119B4}">
      <dgm:prSet/>
      <dgm:spPr/>
      <dgm:t>
        <a:bodyPr/>
        <a:lstStyle/>
        <a:p>
          <a:endParaRPr lang="en-US"/>
        </a:p>
      </dgm:t>
    </dgm:pt>
    <dgm:pt modelId="{7B91378E-1896-4C94-9B32-F698C7FC8E99}" type="pres">
      <dgm:prSet presAssocID="{6B801077-A361-4E15-84EC-859451A8191E}" presName="Name0" presStyleCnt="0">
        <dgm:presLayoutVars>
          <dgm:dir/>
          <dgm:resizeHandles val="exact"/>
        </dgm:presLayoutVars>
      </dgm:prSet>
      <dgm:spPr/>
    </dgm:pt>
    <dgm:pt modelId="{01112ECD-39C8-49AB-BE15-A8F9A2E39750}" type="pres">
      <dgm:prSet presAssocID="{888B0F7B-A309-4C3D-800F-6E623576F6D9}" presName="composite" presStyleCnt="0"/>
      <dgm:spPr/>
    </dgm:pt>
    <dgm:pt modelId="{66B00251-261A-4A2D-8BD7-649EF68BBC65}" type="pres">
      <dgm:prSet presAssocID="{888B0F7B-A309-4C3D-800F-6E623576F6D9}" presName="imagSh" presStyleLbl="bgImgPlace1" presStyleIdx="0" presStyleCnt="3" custScaleY="119532" custLinFactX="88176" custLinFactNeighborX="100000" custLinFactNeighborY="-9282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22C87BC-3C20-4A00-BA7F-D6A78B49F8CF}" type="pres">
      <dgm:prSet presAssocID="{888B0F7B-A309-4C3D-800F-6E623576F6D9}" presName="txNode" presStyleLbl="node1" presStyleIdx="0" presStyleCnt="3" custScaleX="147900" custScaleY="181434" custLinFactNeighborX="-393" custLinFactNeighborY="255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4B15BB-10CE-4A82-8A70-DAB25EB0A9A6}" type="pres">
      <dgm:prSet presAssocID="{A0D89A50-532F-400E-94F0-89BD7FE69114}" presName="sibTrans" presStyleLbl="sibTrans2D1" presStyleIdx="0" presStyleCnt="2" custLinFactX="-403407" custLinFactY="611581" custLinFactNeighborX="-500000" custLinFactNeighborY="700000"/>
      <dgm:spPr/>
    </dgm:pt>
    <dgm:pt modelId="{2D4F98E4-DE5E-422D-9C24-A683DF0B252B}" type="pres">
      <dgm:prSet presAssocID="{A0D89A50-532F-400E-94F0-89BD7FE69114}" presName="connTx" presStyleLbl="sibTrans2D1" presStyleIdx="0" presStyleCnt="2"/>
      <dgm:spPr/>
    </dgm:pt>
    <dgm:pt modelId="{3F41E51E-64D3-473D-82CE-D5B991B770B9}" type="pres">
      <dgm:prSet presAssocID="{76597771-D5A7-4E1A-B61A-C97E2701FF0B}" presName="composite" presStyleCnt="0"/>
      <dgm:spPr/>
    </dgm:pt>
    <dgm:pt modelId="{62A32498-A1AF-44B1-8B8A-32AC44141A2B}" type="pres">
      <dgm:prSet presAssocID="{76597771-D5A7-4E1A-B61A-C97E2701FF0B}" presName="imagSh" presStyleLbl="bgImgPlace1" presStyleIdx="1" presStyleCnt="3" custAng="0" custScaleX="87122" custScaleY="85752" custLinFactX="62599" custLinFactNeighborX="100000" custLinFactNeighborY="-90489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5DAE01C-8692-4805-999F-993BAB0F9A26}" type="pres">
      <dgm:prSet presAssocID="{76597771-D5A7-4E1A-B61A-C97E2701FF0B}" presName="txNode" presStyleLbl="node1" presStyleIdx="1" presStyleCnt="3" custScaleY="190450" custLinFactNeighborX="-648" custLinFactNeighborY="382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877D83-D228-4123-AE47-95788CCA30C8}" type="pres">
      <dgm:prSet presAssocID="{1B7D043E-6DDB-4A3E-9605-EC56736E0CDC}" presName="sibTrans" presStyleLbl="sibTrans2D1" presStyleIdx="1" presStyleCnt="2" custLinFactX="-73930" custLinFactY="629473" custLinFactNeighborX="-100000" custLinFactNeighborY="700000"/>
      <dgm:spPr/>
    </dgm:pt>
    <dgm:pt modelId="{AB24E08D-1450-4A49-B708-0E37BD21C310}" type="pres">
      <dgm:prSet presAssocID="{1B7D043E-6DDB-4A3E-9605-EC56736E0CDC}" presName="connTx" presStyleLbl="sibTrans2D1" presStyleIdx="1" presStyleCnt="2"/>
      <dgm:spPr/>
    </dgm:pt>
    <dgm:pt modelId="{63C07697-B6AF-4287-832E-E61F5E414B0E}" type="pres">
      <dgm:prSet presAssocID="{8E838036-3D53-472E-936B-6CF32DD29C7D}" presName="composite" presStyleCnt="0"/>
      <dgm:spPr/>
    </dgm:pt>
    <dgm:pt modelId="{920B4320-18D3-45D7-A134-BC3C8AD5A7AE}" type="pres">
      <dgm:prSet presAssocID="{8E838036-3D53-472E-936B-6CF32DD29C7D}" presName="imagSh" presStyleLbl="bgImgPlace1" presStyleIdx="2" presStyleCnt="3" custLinFactX="-126902" custLinFactNeighborX="-200000" custLinFactNeighborY="-8806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15EEA7D4-6FED-4E4A-B3BD-D2F9698C4C71}" type="pres">
      <dgm:prSet presAssocID="{8E838036-3D53-472E-936B-6CF32DD29C7D}" presName="txNode" presStyleLbl="node1" presStyleIdx="2" presStyleCnt="3" custAng="0" custScaleY="261589" custLinFactNeighborX="-10798" custLinFactNeighborY="690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4387B1B-3668-4B3D-99BE-9602817E132B}" type="presOf" srcId="{1B7D043E-6DDB-4A3E-9605-EC56736E0CDC}" destId="{AB24E08D-1450-4A49-B708-0E37BD21C310}" srcOrd="1" destOrd="0" presId="urn:microsoft.com/office/officeart/2005/8/layout/hProcess10"/>
    <dgm:cxn modelId="{32A6D07F-0FCD-46F9-AA2C-C4132DECC1C0}" srcId="{6B801077-A361-4E15-84EC-859451A8191E}" destId="{888B0F7B-A309-4C3D-800F-6E623576F6D9}" srcOrd="0" destOrd="0" parTransId="{2A6D671D-5C7D-4826-A31F-8239D92A5C57}" sibTransId="{A0D89A50-532F-400E-94F0-89BD7FE69114}"/>
    <dgm:cxn modelId="{2F09F831-1179-483E-A089-0E8A4CF968F6}" type="presOf" srcId="{6B801077-A361-4E15-84EC-859451A8191E}" destId="{7B91378E-1896-4C94-9B32-F698C7FC8E99}" srcOrd="0" destOrd="0" presId="urn:microsoft.com/office/officeart/2005/8/layout/hProcess10"/>
    <dgm:cxn modelId="{7F4395C3-B0D3-4660-8A9B-13C2C2AD88E4}" type="presOf" srcId="{A0D89A50-532F-400E-94F0-89BD7FE69114}" destId="{354B15BB-10CE-4A82-8A70-DAB25EB0A9A6}" srcOrd="0" destOrd="0" presId="urn:microsoft.com/office/officeart/2005/8/layout/hProcess10"/>
    <dgm:cxn modelId="{7227697C-8E4D-41AC-B425-CAF0BD01153B}" type="presOf" srcId="{8E838036-3D53-472E-936B-6CF32DD29C7D}" destId="{15EEA7D4-6FED-4E4A-B3BD-D2F9698C4C71}" srcOrd="0" destOrd="0" presId="urn:microsoft.com/office/officeart/2005/8/layout/hProcess10"/>
    <dgm:cxn modelId="{BD4116A9-503C-4EDD-85DC-58DF830346F5}" type="presOf" srcId="{888B0F7B-A309-4C3D-800F-6E623576F6D9}" destId="{622C87BC-3C20-4A00-BA7F-D6A78B49F8CF}" srcOrd="0" destOrd="0" presId="urn:microsoft.com/office/officeart/2005/8/layout/hProcess10"/>
    <dgm:cxn modelId="{07E38F4C-0F9F-442E-AF43-FD7663D156CF}" srcId="{6B801077-A361-4E15-84EC-859451A8191E}" destId="{76597771-D5A7-4E1A-B61A-C97E2701FF0B}" srcOrd="1" destOrd="0" parTransId="{BBC97B4D-1F76-45A4-8937-76B8C182965F}" sibTransId="{1B7D043E-6DDB-4A3E-9605-EC56736E0CDC}"/>
    <dgm:cxn modelId="{578621C3-A6CD-45E1-8B49-79A944E94DC4}" type="presOf" srcId="{1B7D043E-6DDB-4A3E-9605-EC56736E0CDC}" destId="{8E877D83-D228-4123-AE47-95788CCA30C8}" srcOrd="0" destOrd="0" presId="urn:microsoft.com/office/officeart/2005/8/layout/hProcess10"/>
    <dgm:cxn modelId="{2482CB8A-A035-479B-9804-F2810713F7CD}" type="presOf" srcId="{A0D89A50-532F-400E-94F0-89BD7FE69114}" destId="{2D4F98E4-DE5E-422D-9C24-A683DF0B252B}" srcOrd="1" destOrd="0" presId="urn:microsoft.com/office/officeart/2005/8/layout/hProcess10"/>
    <dgm:cxn modelId="{A2EECCEC-89E9-42F1-871A-EFF1E0E119B4}" srcId="{6B801077-A361-4E15-84EC-859451A8191E}" destId="{8E838036-3D53-472E-936B-6CF32DD29C7D}" srcOrd="2" destOrd="0" parTransId="{E3160BF1-6FB3-42D9-9346-E2178E1D593C}" sibTransId="{C4481556-413D-4009-BCF0-ECFC7EF642E7}"/>
    <dgm:cxn modelId="{68117E7B-726E-4E43-8642-1640AC2CF30A}" type="presOf" srcId="{76597771-D5A7-4E1A-B61A-C97E2701FF0B}" destId="{25DAE01C-8692-4805-999F-993BAB0F9A26}" srcOrd="0" destOrd="0" presId="urn:microsoft.com/office/officeart/2005/8/layout/hProcess10"/>
    <dgm:cxn modelId="{1D016CB7-6856-4195-A213-CCC6537FE042}" type="presParOf" srcId="{7B91378E-1896-4C94-9B32-F698C7FC8E99}" destId="{01112ECD-39C8-49AB-BE15-A8F9A2E39750}" srcOrd="0" destOrd="0" presId="urn:microsoft.com/office/officeart/2005/8/layout/hProcess10"/>
    <dgm:cxn modelId="{2C0D385A-81F5-4824-8A65-B62E1B9EDA6F}" type="presParOf" srcId="{01112ECD-39C8-49AB-BE15-A8F9A2E39750}" destId="{66B00251-261A-4A2D-8BD7-649EF68BBC65}" srcOrd="0" destOrd="0" presId="urn:microsoft.com/office/officeart/2005/8/layout/hProcess10"/>
    <dgm:cxn modelId="{365A9D2C-56B8-47ED-9ACF-26453AC3E4E5}" type="presParOf" srcId="{01112ECD-39C8-49AB-BE15-A8F9A2E39750}" destId="{622C87BC-3C20-4A00-BA7F-D6A78B49F8CF}" srcOrd="1" destOrd="0" presId="urn:microsoft.com/office/officeart/2005/8/layout/hProcess10"/>
    <dgm:cxn modelId="{0443F161-0B47-4ABB-B210-79D91F687AE8}" type="presParOf" srcId="{7B91378E-1896-4C94-9B32-F698C7FC8E99}" destId="{354B15BB-10CE-4A82-8A70-DAB25EB0A9A6}" srcOrd="1" destOrd="0" presId="urn:microsoft.com/office/officeart/2005/8/layout/hProcess10"/>
    <dgm:cxn modelId="{7CCF9CF1-09C1-4E90-8137-094E3D97E4C3}" type="presParOf" srcId="{354B15BB-10CE-4A82-8A70-DAB25EB0A9A6}" destId="{2D4F98E4-DE5E-422D-9C24-A683DF0B252B}" srcOrd="0" destOrd="0" presId="urn:microsoft.com/office/officeart/2005/8/layout/hProcess10"/>
    <dgm:cxn modelId="{23704486-AA92-4116-BEFF-24D76B2E53AA}" type="presParOf" srcId="{7B91378E-1896-4C94-9B32-F698C7FC8E99}" destId="{3F41E51E-64D3-473D-82CE-D5B991B770B9}" srcOrd="2" destOrd="0" presId="urn:microsoft.com/office/officeart/2005/8/layout/hProcess10"/>
    <dgm:cxn modelId="{7B746553-A62E-4408-A842-C1ECE6D15C53}" type="presParOf" srcId="{3F41E51E-64D3-473D-82CE-D5B991B770B9}" destId="{62A32498-A1AF-44B1-8B8A-32AC44141A2B}" srcOrd="0" destOrd="0" presId="urn:microsoft.com/office/officeart/2005/8/layout/hProcess10"/>
    <dgm:cxn modelId="{5D73EE37-5574-45A7-A984-8269C9D18639}" type="presParOf" srcId="{3F41E51E-64D3-473D-82CE-D5B991B770B9}" destId="{25DAE01C-8692-4805-999F-993BAB0F9A26}" srcOrd="1" destOrd="0" presId="urn:microsoft.com/office/officeart/2005/8/layout/hProcess10"/>
    <dgm:cxn modelId="{A14D7BB8-B11A-47EC-B39E-8E5C01926728}" type="presParOf" srcId="{7B91378E-1896-4C94-9B32-F698C7FC8E99}" destId="{8E877D83-D228-4123-AE47-95788CCA30C8}" srcOrd="3" destOrd="0" presId="urn:microsoft.com/office/officeart/2005/8/layout/hProcess10"/>
    <dgm:cxn modelId="{423A06A9-C50C-4983-AFFD-F619A3E7A39F}" type="presParOf" srcId="{8E877D83-D228-4123-AE47-95788CCA30C8}" destId="{AB24E08D-1450-4A49-B708-0E37BD21C310}" srcOrd="0" destOrd="0" presId="urn:microsoft.com/office/officeart/2005/8/layout/hProcess10"/>
    <dgm:cxn modelId="{3D110EA3-ACF1-4483-BC9D-6ACC60B6D3C9}" type="presParOf" srcId="{7B91378E-1896-4C94-9B32-F698C7FC8E99}" destId="{63C07697-B6AF-4287-832E-E61F5E414B0E}" srcOrd="4" destOrd="0" presId="urn:microsoft.com/office/officeart/2005/8/layout/hProcess10"/>
    <dgm:cxn modelId="{262DB2AB-D2D5-4FC0-B45E-08AABB5C811E}" type="presParOf" srcId="{63C07697-B6AF-4287-832E-E61F5E414B0E}" destId="{920B4320-18D3-45D7-A134-BC3C8AD5A7AE}" srcOrd="0" destOrd="0" presId="urn:microsoft.com/office/officeart/2005/8/layout/hProcess10"/>
    <dgm:cxn modelId="{61EEE1E1-9688-4E2B-98F6-64CB8FE20B09}" type="presParOf" srcId="{63C07697-B6AF-4287-832E-E61F5E414B0E}" destId="{15EEA7D4-6FED-4E4A-B3BD-D2F9698C4C71}" srcOrd="1" destOrd="0" presId="urn:microsoft.com/office/officeart/2005/8/layout/hProcess10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4B4C29-8918-494D-85F2-C6E2CFEF99A3}" type="datetimeFigureOut">
              <a:rPr lang="en-US" smtClean="0"/>
              <a:pPr/>
              <a:t>3/4/2008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EDCA3-6413-43AC-8D13-E506CD5E2C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9FF2D-6FCA-4BE2-8576-0D035E27CAE7}" type="datetimeFigureOut">
              <a:rPr lang="en-US" smtClean="0"/>
              <a:pPr/>
              <a:t>3/4/2008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EEC1C4-6C83-4778-A7E4-C34DF450E66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EC1C4-6C83-4778-A7E4-C34DF450E668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EC1C4-6C83-4778-A7E4-C34DF450E668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1C77-6742-4D13-B3AF-153C546A1EED}" type="datetimeFigureOut">
              <a:rPr lang="en-US" smtClean="0"/>
              <a:pPr/>
              <a:t>3/4/2008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55FB-AE1A-45A4-BEBF-A93FAB3BB3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1C77-6742-4D13-B3AF-153C546A1EED}" type="datetimeFigureOut">
              <a:rPr lang="en-US" smtClean="0"/>
              <a:pPr/>
              <a:t>3/4/2008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55FB-AE1A-45A4-BEBF-A93FAB3BB3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1C77-6742-4D13-B3AF-153C546A1EED}" type="datetimeFigureOut">
              <a:rPr lang="en-US" smtClean="0"/>
              <a:pPr/>
              <a:t>3/4/2008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55FB-AE1A-45A4-BEBF-A93FAB3BB3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1C77-6742-4D13-B3AF-153C546A1EED}" type="datetimeFigureOut">
              <a:rPr lang="en-US" smtClean="0"/>
              <a:pPr/>
              <a:t>3/4/2008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55FB-AE1A-45A4-BEBF-A93FAB3BB3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1C77-6742-4D13-B3AF-153C546A1EED}" type="datetimeFigureOut">
              <a:rPr lang="en-US" smtClean="0"/>
              <a:pPr/>
              <a:t>3/4/2008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55FB-AE1A-45A4-BEBF-A93FAB3BB3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1C77-6742-4D13-B3AF-153C546A1EED}" type="datetimeFigureOut">
              <a:rPr lang="en-US" smtClean="0"/>
              <a:pPr/>
              <a:t>3/4/2008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55FB-AE1A-45A4-BEBF-A93FAB3BB3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1C77-6742-4D13-B3AF-153C546A1EED}" type="datetimeFigureOut">
              <a:rPr lang="en-US" smtClean="0"/>
              <a:pPr/>
              <a:t>3/4/2008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55FB-AE1A-45A4-BEBF-A93FAB3BB3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1C77-6742-4D13-B3AF-153C546A1EED}" type="datetimeFigureOut">
              <a:rPr lang="en-US" smtClean="0"/>
              <a:pPr/>
              <a:t>3/4/2008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55FB-AE1A-45A4-BEBF-A93FAB3BB3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1C77-6742-4D13-B3AF-153C546A1EED}" type="datetimeFigureOut">
              <a:rPr lang="en-US" smtClean="0"/>
              <a:pPr/>
              <a:t>3/4/2008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55FB-AE1A-45A4-BEBF-A93FAB3BB3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1C77-6742-4D13-B3AF-153C546A1EED}" type="datetimeFigureOut">
              <a:rPr lang="en-US" smtClean="0"/>
              <a:pPr/>
              <a:t>3/4/2008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55FB-AE1A-45A4-BEBF-A93FAB3BB3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1C77-6742-4D13-B3AF-153C546A1EED}" type="datetimeFigureOut">
              <a:rPr lang="en-US" smtClean="0"/>
              <a:pPr/>
              <a:t>3/4/2008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ED855FB-AE1A-45A4-BEBF-A93FAB3BB3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061C77-6742-4D13-B3AF-153C546A1EED}" type="datetimeFigureOut">
              <a:rPr lang="en-US" smtClean="0"/>
              <a:pPr/>
              <a:t>3/4/2008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ED855FB-AE1A-45A4-BEBF-A93FAB3BB30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nlucpulab\Local%20Settings\Temporary%20Internet%20Files\Content.IE5\AOFW7VWZ\MSj03882560000%5b1%5d.wav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2.wav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Sj03882560000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InspireData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4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Projects: 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 smtClean="0"/>
              <a:t>Lesson: Algebraic Modeling (Grades 8-12)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r>
              <a:rPr lang="en-US" sz="2000" dirty="0" smtClean="0"/>
              <a:t>Directions:</a:t>
            </a:r>
          </a:p>
          <a:p>
            <a:pPr>
              <a:buNone/>
            </a:pPr>
            <a:endParaRPr lang="en-US" sz="2000" dirty="0"/>
          </a:p>
          <a:p>
            <a:r>
              <a:rPr lang="en-US" sz="2000" dirty="0" smtClean="0"/>
              <a:t>Class Discussion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r>
              <a:rPr lang="en-US" sz="2000" dirty="0"/>
              <a:t>	</a:t>
            </a:r>
            <a:r>
              <a:rPr lang="en-US" sz="2000" dirty="0" smtClean="0"/>
              <a:t>What do the maximum and the x-intercepts represent in relation to population growth? the value of a savings account?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r>
              <a:rPr lang="en-US" sz="2000" dirty="0" smtClean="0"/>
              <a:t>	What do the slope and y-intercept mean in relation to baby-sitter earnings? shopping cart trains?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>
    <p:sndAc>
      <p:stSnd>
        <p:snd r:embed="rId2" name="bomb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Projects: 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 smtClean="0"/>
              <a:t>Lesson: Algebraic Modeling (Grades 8-12)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r>
              <a:rPr lang="en-US" sz="2000" dirty="0" smtClean="0"/>
              <a:t>Directions:</a:t>
            </a:r>
          </a:p>
          <a:p>
            <a:pPr>
              <a:buNone/>
            </a:pPr>
            <a:endParaRPr lang="en-US" sz="2000" dirty="0"/>
          </a:p>
          <a:p>
            <a:r>
              <a:rPr lang="en-US" sz="2000" dirty="0" smtClean="0"/>
              <a:t>Individual Student Summaries &amp; Explanations</a:t>
            </a:r>
          </a:p>
          <a:p>
            <a:endParaRPr lang="en-US" sz="2000" dirty="0"/>
          </a:p>
          <a:p>
            <a:pPr>
              <a:buNone/>
            </a:pPr>
            <a:r>
              <a:rPr lang="en-US" sz="2000" dirty="0" smtClean="0"/>
              <a:t>	How do you visually decide if a graph represents a linear, quadratic, or exponential relationship?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r>
              <a:rPr lang="en-US" sz="2000" dirty="0" smtClean="0"/>
              <a:t>	How do you decide if a table represents a relationship based on its values?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257800"/>
            <a:ext cx="5449888" cy="8382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CLASSROOM PROJECTS: SCIENCE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1"/>
            <a:ext cx="9144000" cy="7620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GEOGRAPHY AND CLIMATE</a:t>
            </a:r>
            <a:endParaRPr lang="en-US" sz="2400" dirty="0"/>
          </a:p>
        </p:txBody>
      </p:sp>
      <p:pic>
        <p:nvPicPr>
          <p:cNvPr id="5" name="Picture Placeholder 4" descr="Desert Landscape.jpg"/>
          <p:cNvPicPr>
            <a:picLocks noGrp="1" noChangeAspect="1"/>
          </p:cNvPicPr>
          <p:nvPr>
            <p:ph type="pic" idx="1"/>
          </p:nvPr>
        </p:nvPicPr>
        <p:blipFill>
          <a:blip r:embed="rId3"/>
          <a:stretch>
            <a:fillRect/>
          </a:stretch>
        </p:blipFill>
        <p:spPr>
          <a:xfrm>
            <a:off x="381000" y="533400"/>
            <a:ext cx="8417537" cy="4953000"/>
          </a:xfrm>
        </p:spPr>
      </p:pic>
    </p:spTree>
  </p:cSld>
  <p:clrMapOvr>
    <a:masterClrMapping/>
  </p:clrMapOvr>
  <p:transition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0"/>
            <a:ext cx="3962400" cy="990601"/>
          </a:xfrm>
        </p:spPr>
        <p:txBody>
          <a:bodyPr>
            <a:noAutofit/>
          </a:bodyPr>
          <a:lstStyle/>
          <a:p>
            <a:r>
              <a:rPr lang="en-US" dirty="0" smtClean="0"/>
              <a:t>CLassroom Projects: Science</a:t>
            </a:r>
            <a:br>
              <a:rPr lang="en-US" dirty="0" smtClean="0"/>
            </a:br>
            <a:r>
              <a:rPr lang="en-US" dirty="0" smtClean="0"/>
              <a:t>Geography &amp; Climate</a:t>
            </a:r>
            <a:br>
              <a:rPr lang="en-US" dirty="0" smtClean="0"/>
            </a:br>
            <a:r>
              <a:rPr lang="en-US" dirty="0" smtClean="0"/>
              <a:t>Grades 4-8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609600" y="1600200"/>
            <a:ext cx="3657600" cy="4267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GOAL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Understanding the relationship between temperature, elevation, precipitation, longitude &amp; latitude in different worldwide locations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  <p:pic>
        <p:nvPicPr>
          <p:cNvPr id="8" name="Picture Placeholder 7" descr="Dock.jpg"/>
          <p:cNvPicPr>
            <a:picLocks noGrp="1" noChangeAspect="1"/>
          </p:cNvPicPr>
          <p:nvPr>
            <p:ph type="pic" idx="1"/>
          </p:nvPr>
        </p:nvPicPr>
        <p:blipFill>
          <a:blip r:embed="rId3"/>
          <a:stretch>
            <a:fillRect/>
          </a:stretch>
        </p:blipFill>
        <p:spPr>
          <a:xfrm>
            <a:off x="4724400" y="1600200"/>
            <a:ext cx="3886200" cy="4267200"/>
          </a:xfrm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1"/>
            <a:ext cx="3276600" cy="1676400"/>
          </a:xfrm>
        </p:spPr>
        <p:txBody>
          <a:bodyPr>
            <a:normAutofit fontScale="90000"/>
          </a:bodyPr>
          <a:lstStyle/>
          <a:p>
            <a:r>
              <a:rPr lang="en-US" sz="2200" dirty="0" smtClean="0"/>
              <a:t>Classroom Projects: Science</a:t>
            </a:r>
            <a:br>
              <a:rPr lang="en-US" sz="2200" dirty="0" smtClean="0"/>
            </a:br>
            <a:r>
              <a:rPr lang="en-US" sz="2200" dirty="0" smtClean="0"/>
              <a:t>Geography &amp; Climate</a:t>
            </a:r>
            <a:br>
              <a:rPr lang="en-US" sz="2200" dirty="0" smtClean="0"/>
            </a:br>
            <a:r>
              <a:rPr lang="en-US" sz="2200" dirty="0" smtClean="0"/>
              <a:t>Grades 4-8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09600" y="1219200"/>
            <a:ext cx="3352800" cy="3962400"/>
          </a:xfrm>
        </p:spPr>
        <p:txBody>
          <a:bodyPr/>
          <a:lstStyle/>
          <a:p>
            <a:r>
              <a:rPr lang="en-US" sz="1400" dirty="0" smtClean="0"/>
              <a:t>INSTRUCTIONS:</a:t>
            </a:r>
          </a:p>
          <a:p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Switch to Plot View clicking on the icon in the upper left hand corner that looks like dice</a:t>
            </a:r>
          </a:p>
          <a:p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Create a Venn Plot by clicking on the 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icon from the left on the bottom toolbar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Click on the field label inside the loop and choose highest temperature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Click on the equals sign and choose the less than sign.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Click on the ? and type in 100 (degrees)</a:t>
            </a:r>
          </a:p>
          <a:p>
            <a:endParaRPr lang="en-US" dirty="0"/>
          </a:p>
        </p:txBody>
      </p:sp>
      <p:pic>
        <p:nvPicPr>
          <p:cNvPr id="5" name="Picture Placeholder 4" descr="Creek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5942" r="5942"/>
          <a:stretch>
            <a:fillRect/>
          </a:stretch>
        </p:blipFill>
        <p:spPr>
          <a:xfrm>
            <a:off x="4571333" y="1214747"/>
            <a:ext cx="4191692" cy="3931920"/>
          </a:xfrm>
        </p:spPr>
      </p:pic>
    </p:spTree>
  </p:cSld>
  <p:clrMapOvr>
    <a:masterClrMapping/>
  </p:clrMapOvr>
  <p:transition>
    <p:sndAc>
      <p:stSnd>
        <p:snd r:embed="rId2" name="laser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1"/>
            <a:ext cx="3429000" cy="10667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2200" dirty="0" smtClean="0"/>
              <a:t>Classroom Projects:  Science </a:t>
            </a:r>
            <a:br>
              <a:rPr lang="en-US" sz="2200" dirty="0" smtClean="0"/>
            </a:br>
            <a:r>
              <a:rPr lang="en-US" sz="2200" dirty="0" smtClean="0"/>
              <a:t> Geography &amp; Climate </a:t>
            </a:r>
            <a:br>
              <a:rPr lang="en-US" sz="2200" dirty="0" smtClean="0"/>
            </a:br>
            <a:r>
              <a:rPr lang="en-US" sz="2200" dirty="0" smtClean="0"/>
              <a:t> Grades 4-8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09600" y="1219200"/>
            <a:ext cx="2971800" cy="396240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INSTRUCTIONS</a:t>
            </a:r>
          </a:p>
          <a:p>
            <a:endParaRPr lang="en-US" sz="1400" dirty="0" smtClean="0"/>
          </a:p>
          <a:p>
            <a:r>
              <a:rPr lang="en-US" sz="14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Click on the label button to see the cities. Cities with the highest temperature on record less than 100 degrees are inside the loop.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Click the Add Venn Loop button in the bottom left hand corner to complete the plot. 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Repeat the steps to add more loops.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</p:txBody>
      </p:sp>
      <p:pic>
        <p:nvPicPr>
          <p:cNvPr id="5" name="Picture Placeholder 4" descr="Garden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5942" r="5942"/>
          <a:stretch>
            <a:fillRect/>
          </a:stretch>
        </p:blipFill>
        <p:spPr>
          <a:xfrm>
            <a:off x="4267200" y="1219200"/>
            <a:ext cx="4617720" cy="3931920"/>
          </a:xfrm>
        </p:spPr>
      </p:pic>
    </p:spTree>
  </p:cSld>
  <p:clrMapOvr>
    <a:masterClrMapping/>
  </p:clrMapOvr>
  <p:transition>
    <p:sndAc>
      <p:stSnd>
        <p:snd r:embed="rId2" name="suction.wav" builtIn="1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3505200" cy="2819400"/>
          </a:xfrm>
        </p:spPr>
        <p:txBody>
          <a:bodyPr>
            <a:noAutofit/>
          </a:bodyPr>
          <a:lstStyle/>
          <a:p>
            <a:r>
              <a:rPr lang="en-US" dirty="0" smtClean="0"/>
              <a:t>Classroom Projects:  Science</a:t>
            </a:r>
            <a:br>
              <a:rPr lang="en-US" dirty="0" smtClean="0"/>
            </a:br>
            <a:r>
              <a:rPr lang="en-US" dirty="0" smtClean="0"/>
              <a:t>Geography &amp; Climate</a:t>
            </a:r>
            <a:br>
              <a:rPr lang="en-US" dirty="0" smtClean="0"/>
            </a:br>
            <a:r>
              <a:rPr lang="en-US" dirty="0" smtClean="0"/>
              <a:t>Grades 4-8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09600" y="1143000"/>
            <a:ext cx="3276600" cy="4800600"/>
          </a:xfrm>
        </p:spPr>
        <p:txBody>
          <a:bodyPr>
            <a:normAutofit lnSpcReduction="10000"/>
          </a:bodyPr>
          <a:lstStyle/>
          <a:p>
            <a:r>
              <a:rPr lang="en-US" sz="1400" dirty="0" smtClean="0"/>
              <a:t>INSTRUCTIONS</a:t>
            </a:r>
          </a:p>
          <a:p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Click on the Axis Plot Button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On the Y Axis Label choose Elevation (ft.)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On the X Axis Label choose Mean Annual Snowfall (in.)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Change the range of an axis by clicking on the maximum value and enter a new end point.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Click reset to undo any changes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Move the cursor over the planet icon next to each location and double click to learn more about its geography and climate</a:t>
            </a:r>
          </a:p>
          <a:p>
            <a:endParaRPr lang="en-US" sz="1400" dirty="0" smtClean="0"/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Picture Placeholder 4" descr="Humpback Whale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5942" r="5942"/>
          <a:stretch>
            <a:fillRect/>
          </a:stretch>
        </p:blipFill>
        <p:spPr>
          <a:xfrm>
            <a:off x="4343400" y="1143000"/>
            <a:ext cx="4617720" cy="3931920"/>
          </a:xfrm>
        </p:spPr>
      </p:pic>
    </p:spTree>
  </p:cSld>
  <p:clrMapOvr>
    <a:masterClrMapping/>
  </p:clrMapOvr>
  <p:transition>
    <p:sndAc>
      <p:stSnd>
        <p:snd r:embed="rId2" name="voltage.wav" builtIn="1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1"/>
            <a:ext cx="3810000" cy="1066800"/>
          </a:xfrm>
        </p:spPr>
        <p:txBody>
          <a:bodyPr/>
          <a:lstStyle/>
          <a:p>
            <a:r>
              <a:rPr lang="en-US" dirty="0" smtClean="0"/>
              <a:t>Classroom Projects: Science</a:t>
            </a:r>
            <a:br>
              <a:rPr lang="en-US" dirty="0" smtClean="0"/>
            </a:br>
            <a:r>
              <a:rPr lang="en-US" dirty="0" smtClean="0"/>
              <a:t>Geography &amp; Climate</a:t>
            </a:r>
            <a:br>
              <a:rPr lang="en-US" dirty="0" smtClean="0"/>
            </a:br>
            <a:r>
              <a:rPr lang="en-US" dirty="0" smtClean="0"/>
              <a:t>Grades 4-8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09600" y="1371600"/>
            <a:ext cx="3657600" cy="3962400"/>
          </a:xfrm>
        </p:spPr>
        <p:txBody>
          <a:bodyPr/>
          <a:lstStyle/>
          <a:p>
            <a:r>
              <a:rPr lang="en-US" dirty="0" smtClean="0"/>
              <a:t>INSTRUCTIONS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Click on the SlideSorter Button in the bottom right hand corner of the toolbar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Click the Capture Slide Button next to the SlideSorter Button. 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Save changes made to the plots by clicking on the SlideOptions  button (downward triangle)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Select Update Slide.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What questions and answers can you think of when looking at the tables and graphs?</a:t>
            </a:r>
            <a:endParaRPr lang="en-US" dirty="0"/>
          </a:p>
        </p:txBody>
      </p:sp>
      <p:pic>
        <p:nvPicPr>
          <p:cNvPr id="5" name="Picture Placeholder 4" descr="Tree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5942" r="5942"/>
          <a:stretch>
            <a:fillRect/>
          </a:stretch>
        </p:blipFill>
        <p:spPr>
          <a:xfrm>
            <a:off x="4724400" y="1371600"/>
            <a:ext cx="4190999" cy="3931920"/>
          </a:xfrm>
        </p:spPr>
      </p:pic>
    </p:spTree>
  </p:cSld>
  <p:clrMapOvr>
    <a:masterClrMapping/>
  </p:clrMapOvr>
  <p:transition spd="slow">
    <p:sndAc>
      <p:stSnd>
        <p:snd r:embed="rId2" name="whoosh.wav" builtIn="1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14352"/>
            <a:ext cx="8839200" cy="1162050"/>
          </a:xfrm>
        </p:spPr>
        <p:txBody>
          <a:bodyPr/>
          <a:lstStyle/>
          <a:p>
            <a:pPr algn="ctr"/>
            <a:r>
              <a:rPr lang="en-US" dirty="0" smtClean="0"/>
              <a:t> </a:t>
            </a:r>
            <a:r>
              <a:rPr lang="en-US" dirty="0" smtClean="0"/>
              <a:t>SOCIAL </a:t>
            </a:r>
            <a:r>
              <a:rPr lang="en-US" dirty="0" smtClean="0"/>
              <a:t>STUDIES	GRADES 7-12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DO UNEMPLOYMENT RATES AFFECT PRESIDENTIAL POLITICS?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0" y="1676400"/>
            <a:ext cx="3505200" cy="4572000"/>
          </a:xfrm>
        </p:spPr>
        <p:txBody>
          <a:bodyPr/>
          <a:lstStyle/>
          <a:p>
            <a:r>
              <a:rPr lang="en-US" dirty="0" smtClean="0"/>
              <a:t>GRADES 7-12</a:t>
            </a:r>
          </a:p>
          <a:p>
            <a:endParaRPr lang="en-US" dirty="0" smtClean="0"/>
          </a:p>
          <a:p>
            <a:r>
              <a:rPr lang="en-US" dirty="0" smtClean="0"/>
              <a:t>HOW DO POLITICAL ISSUES REFLECT SOCIAL AND ECONOMIC CHANGE?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IS THE ROLE OF UNEMPLOYMENT IN A MARKET ECONOMY?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HOW HAVE ELECTIONS BEEN IMPACTED</a:t>
            </a:r>
          </a:p>
          <a:p>
            <a:r>
              <a:rPr lang="en-US" dirty="0" smtClean="0"/>
              <a:t>BY UNEMPLOYMENT?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3581400" y="1752600"/>
          <a:ext cx="511175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Studies: Grades 7-12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8229600" cy="659352"/>
          </a:xfrm>
        </p:spPr>
        <p:txBody>
          <a:bodyPr/>
          <a:lstStyle/>
          <a:p>
            <a:pPr algn="ctr"/>
            <a:r>
              <a:rPr lang="en-US" sz="2000" dirty="0" smtClean="0"/>
              <a:t>DO UNEMPLOYMENT RATES AFFECT PRESIDENTIAL POLITICS</a:t>
            </a:r>
            <a:endParaRPr lang="en-US" sz="2000" dirty="0"/>
          </a:p>
        </p:txBody>
      </p:sp>
      <p:graphicFrame>
        <p:nvGraphicFramePr>
          <p:cNvPr id="7" name="Content Placeholder 6">
            <a:hlinkClick r:id="" action="ppaction://hlinkshowjump?jump=nextslide" highlightClick="1"/>
          </p:cNvPr>
          <p:cNvGraphicFramePr>
            <a:graphicFrameLocks noGrp="1"/>
          </p:cNvGraphicFramePr>
          <p:nvPr>
            <p:ph sz="quarter" idx="2"/>
          </p:nvPr>
        </p:nvGraphicFramePr>
        <p:xfrm>
          <a:off x="381000" y="2514600"/>
          <a:ext cx="4040188" cy="38465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4343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Click on the Tab for Yearly Unemployment Data</a:t>
            </a:r>
          </a:p>
          <a:p>
            <a:endParaRPr lang="en-US" dirty="0" smtClean="0"/>
          </a:p>
          <a:p>
            <a:r>
              <a:rPr lang="en-US" dirty="0" smtClean="0"/>
              <a:t>Click on the Add Field Button on the Toolbar. Name the Field “President.”</a:t>
            </a:r>
          </a:p>
          <a:p>
            <a:endParaRPr lang="en-US" dirty="0" smtClean="0"/>
          </a:p>
          <a:p>
            <a:r>
              <a:rPr lang="en-US" dirty="0" smtClean="0"/>
              <a:t>Repeat to Add a New Field Called “Political Party”</a:t>
            </a:r>
          </a:p>
          <a:p>
            <a:endParaRPr lang="en-US" dirty="0" smtClean="0"/>
          </a:p>
          <a:p>
            <a:r>
              <a:rPr lang="en-US" dirty="0" smtClean="0"/>
              <a:t>Fill in the Data for Each Year By Clicking on the Empty Cells &amp; Entering </a:t>
            </a:r>
            <a:r>
              <a:rPr lang="en-US" smtClean="0"/>
              <a:t>the Information.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Feature: TableView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Benefits: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Enter &amp; Customize Data</a:t>
            </a:r>
          </a:p>
          <a:p>
            <a:r>
              <a:rPr lang="en-US" dirty="0" smtClean="0"/>
              <a:t>Create Tables</a:t>
            </a:r>
          </a:p>
          <a:p>
            <a:r>
              <a:rPr lang="en-US" dirty="0" smtClean="0"/>
              <a:t>Experiments</a:t>
            </a:r>
          </a:p>
          <a:p>
            <a:r>
              <a:rPr lang="en-US" dirty="0" smtClean="0"/>
              <a:t>Science, Math &amp; Social Studies</a:t>
            </a:r>
          </a:p>
          <a:p>
            <a:endParaRPr lang="en-US" dirty="0"/>
          </a:p>
        </p:txBody>
      </p:sp>
    </p:spTree>
  </p:cSld>
  <p:clrMapOvr>
    <a:masterClrMapping/>
  </p:clrMapOvr>
  <p:transition>
    <p:sndAc>
      <p:stSnd>
        <p:snd r:embed="rId3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Feature: PlotView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Benefits:</a:t>
            </a:r>
          </a:p>
          <a:p>
            <a:endParaRPr lang="en-US" dirty="0"/>
          </a:p>
          <a:p>
            <a:r>
              <a:rPr lang="en-US" dirty="0" smtClean="0"/>
              <a:t>Analyze Data</a:t>
            </a:r>
          </a:p>
          <a:p>
            <a:r>
              <a:rPr lang="en-US" dirty="0" smtClean="0"/>
              <a:t>Create &amp; Manipulate Plots</a:t>
            </a:r>
          </a:p>
          <a:p>
            <a:r>
              <a:rPr lang="en-US" dirty="0" smtClean="0"/>
              <a:t>Illustrate Trends &amp; Outcomes</a:t>
            </a:r>
            <a:endParaRPr lang="en-US" dirty="0"/>
          </a:p>
        </p:txBody>
      </p:sp>
    </p:spTree>
  </p:cSld>
  <p:clrMapOvr>
    <a:masterClrMapping/>
  </p:clrMapOvr>
  <p:transition>
    <p:sndAc>
      <p:stSnd>
        <p:snd r:embed="rId2" name="push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Feature: Integrated Data Visualization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Benefits:</a:t>
            </a:r>
          </a:p>
          <a:p>
            <a:endParaRPr lang="en-US" dirty="0"/>
          </a:p>
          <a:p>
            <a:r>
              <a:rPr lang="en-US" dirty="0" smtClean="0"/>
              <a:t>Develop Analytical Skills</a:t>
            </a:r>
          </a:p>
          <a:p>
            <a:r>
              <a:rPr lang="en-US" dirty="0" smtClean="0"/>
              <a:t>Understand &amp; Interpret Data</a:t>
            </a:r>
            <a:endParaRPr lang="en-US" dirty="0"/>
          </a:p>
        </p:txBody>
      </p:sp>
    </p:spTree>
  </p:cSld>
  <p:clrMapOvr>
    <a:masterClrMapping/>
  </p:clrMapOvr>
  <p:transition>
    <p:sndAc>
      <p:stSnd>
        <p:snd r:embed="rId2" name="whoosh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Projects: 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Lesson: Algebraic Modeling (Grades 8-12)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Goals:  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Use tables, graphs and equations to represent relationships</a:t>
            </a:r>
          </a:p>
          <a:p>
            <a:r>
              <a:rPr lang="en-US" sz="2800" dirty="0" smtClean="0"/>
              <a:t>Understand linear, quadratic, &amp; exponential relationships</a:t>
            </a:r>
            <a:endParaRPr lang="en-US" sz="2800" dirty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sndAc>
      <p:stSnd>
        <p:snd r:embed="rId2" name="coin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Projects: 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8000" dirty="0" smtClean="0"/>
              <a:t>Lesson: Algebraic Modeling (Grades 8-12)</a:t>
            </a:r>
          </a:p>
          <a:p>
            <a:pPr>
              <a:buNone/>
            </a:pPr>
            <a:endParaRPr lang="en-US" sz="8000" dirty="0"/>
          </a:p>
          <a:p>
            <a:pPr>
              <a:buNone/>
            </a:pPr>
            <a:r>
              <a:rPr lang="en-US" sz="8000" dirty="0" smtClean="0"/>
              <a:t>Directions: </a:t>
            </a:r>
          </a:p>
          <a:p>
            <a:pPr>
              <a:buNone/>
            </a:pPr>
            <a:endParaRPr lang="en-US" sz="8000" dirty="0" smtClean="0"/>
          </a:p>
          <a:p>
            <a:r>
              <a:rPr lang="en-US" sz="8000" dirty="0" smtClean="0"/>
              <a:t>Go to Start Button. Select All Programs, InspireData &amp; Databases. Open the Mathematics Folder. </a:t>
            </a:r>
          </a:p>
          <a:p>
            <a:pPr>
              <a:buNone/>
            </a:pPr>
            <a:endParaRPr lang="en-US" sz="8000" dirty="0" smtClean="0"/>
          </a:p>
          <a:p>
            <a:r>
              <a:rPr lang="en-US" sz="8000" dirty="0" smtClean="0"/>
              <a:t>Read the Description of the 8 Different Tables. Click on Each Tab to Change Tables. What Type of Algebraic Relationships is being Modeled? Linear, Quadratic, Exponential or None.</a:t>
            </a:r>
          </a:p>
          <a:p>
            <a:pPr>
              <a:buNone/>
            </a:pPr>
            <a:endParaRPr lang="en-US" sz="8000" dirty="0" smtClean="0"/>
          </a:p>
          <a:p>
            <a:r>
              <a:rPr lang="en-US" sz="8000" dirty="0" smtClean="0"/>
              <a:t>Arrange Students into Small Groups.</a:t>
            </a:r>
          </a:p>
          <a:p>
            <a:pPr>
              <a:buNone/>
            </a:pPr>
            <a:endParaRPr lang="en-US" sz="8000" dirty="0"/>
          </a:p>
          <a:p>
            <a:r>
              <a:rPr lang="en-US" sz="8000" dirty="0" smtClean="0"/>
              <a:t>Click on PlotView Icon (Looks like Dice) in the Upper Left Hand Corner. </a:t>
            </a:r>
          </a:p>
          <a:p>
            <a:pPr>
              <a:buNone/>
            </a:pPr>
            <a:endParaRPr lang="en-US" sz="6700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</a:p>
        </p:txBody>
      </p:sp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Projects: 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000" dirty="0" smtClean="0"/>
              <a:t>Lesson: Algebraic Modeling (Grades 8-12)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r>
              <a:rPr lang="en-US" sz="2000" dirty="0" smtClean="0"/>
              <a:t>Directions:</a:t>
            </a:r>
          </a:p>
          <a:p>
            <a:pPr>
              <a:buNone/>
            </a:pPr>
            <a:endParaRPr lang="en-US" sz="2000" dirty="0"/>
          </a:p>
          <a:p>
            <a:r>
              <a:rPr lang="en-US" sz="2000" dirty="0" smtClean="0"/>
              <a:t>Click on AxisPlot Icon (4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from the Left on the Bottom Toolbar)</a:t>
            </a:r>
          </a:p>
          <a:p>
            <a:endParaRPr lang="en-US" sz="2000" dirty="0"/>
          </a:p>
          <a:p>
            <a:r>
              <a:rPr lang="en-US" sz="2000" dirty="0" smtClean="0"/>
              <a:t>Click on Plot Options Icon in the Bottom Left Hand Corner above the Toolbar</a:t>
            </a:r>
          </a:p>
          <a:p>
            <a:pPr>
              <a:buNone/>
            </a:pPr>
            <a:endParaRPr lang="en-US" sz="2000" dirty="0"/>
          </a:p>
          <a:p>
            <a:r>
              <a:rPr lang="en-US" sz="2000" dirty="0" smtClean="0"/>
              <a:t>Choose Instant Plot. An Animated Time Series Plot of the Data Will Appear</a:t>
            </a:r>
          </a:p>
          <a:p>
            <a:pPr>
              <a:buNone/>
            </a:pPr>
            <a:endParaRPr lang="en-US" sz="2000" dirty="0"/>
          </a:p>
          <a:p>
            <a:r>
              <a:rPr lang="en-US" sz="2000" dirty="0" smtClean="0"/>
              <a:t>Click on the Notes Icon in the bottom right hand corner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Projects: 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000" dirty="0" smtClean="0"/>
              <a:t>Lesson: Algebraic Modeling (Grades 8-12)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r>
              <a:rPr lang="en-US" sz="2000" dirty="0" smtClean="0"/>
              <a:t>Directions:</a:t>
            </a:r>
          </a:p>
          <a:p>
            <a:pPr>
              <a:buNone/>
            </a:pPr>
            <a:endParaRPr lang="en-US" sz="2000" dirty="0"/>
          </a:p>
          <a:p>
            <a:r>
              <a:rPr lang="en-US" sz="2000" dirty="0" smtClean="0"/>
              <a:t>What is the algebraic relationship?</a:t>
            </a:r>
          </a:p>
          <a:p>
            <a:pPr>
              <a:buNone/>
            </a:pPr>
            <a:endParaRPr lang="en-US" sz="2000" dirty="0"/>
          </a:p>
          <a:p>
            <a:r>
              <a:rPr lang="en-US" sz="2000" dirty="0" smtClean="0"/>
              <a:t>Click on the Slide Sorter Icon on the Toolbar in the Bottom Right Hand Corner and then the Capture Slide Icon to the Right of the Slide Sorter Icon.</a:t>
            </a:r>
          </a:p>
          <a:p>
            <a:pPr>
              <a:buNone/>
            </a:pPr>
            <a:endParaRPr lang="en-US" sz="2000" dirty="0"/>
          </a:p>
          <a:p>
            <a:r>
              <a:rPr lang="en-US" sz="2000" dirty="0" smtClean="0"/>
              <a:t>Create Time Series Plots for all 8 Tables.  Save changes by clicking on the Slide Options Icon (Downward Triangle on Each Slide). Select Update Slide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Projects: 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000" dirty="0" smtClean="0"/>
              <a:t>Lesson: Algebraic Modeling (Grades 8-12)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r>
              <a:rPr lang="en-US" sz="2000" dirty="0" smtClean="0"/>
              <a:t>Directions:</a:t>
            </a:r>
          </a:p>
          <a:p>
            <a:pPr>
              <a:buNone/>
            </a:pPr>
            <a:endParaRPr lang="en-US" sz="2000" dirty="0"/>
          </a:p>
          <a:p>
            <a:r>
              <a:rPr lang="en-US" sz="2000" dirty="0" smtClean="0"/>
              <a:t>Click on the TableView Icon in the Upper Left Hand Corner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Compare Results by Using Tables &amp; Calculator to Confirm Type of Algebraic Relationship</a:t>
            </a:r>
          </a:p>
          <a:p>
            <a:pPr>
              <a:buNone/>
            </a:pPr>
            <a:endParaRPr lang="en-US" sz="2000" dirty="0"/>
          </a:p>
          <a:p>
            <a:r>
              <a:rPr lang="en-US" sz="2000" dirty="0" smtClean="0"/>
              <a:t>Are the Previously Predicted Relationships from the Graphs Confirmed from the Tables? </a:t>
            </a:r>
          </a:p>
          <a:p>
            <a:pPr>
              <a:buNone/>
            </a:pPr>
            <a:endParaRPr lang="en-US" sz="2000" dirty="0"/>
          </a:p>
          <a:p>
            <a:r>
              <a:rPr lang="en-US" sz="2000" dirty="0" smtClean="0"/>
              <a:t>Click the Slide Options Button &amp; Select Update Slide. Repeat for each table.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sndAc>
      <p:stSnd>
        <p:snd r:embed="rId2" name="hammer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629</TotalTime>
  <Words>899</Words>
  <Application>Microsoft Office PowerPoint</Application>
  <PresentationFormat>On-screen Show (4:3)</PresentationFormat>
  <Paragraphs>216</Paragraphs>
  <Slides>19</Slides>
  <Notes>2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InspireData</vt:lpstr>
      <vt:lpstr>Feature: TableView</vt:lpstr>
      <vt:lpstr>Feature: PlotView</vt:lpstr>
      <vt:lpstr>Feature: Integrated Data Visualization</vt:lpstr>
      <vt:lpstr>Classroom Projects: Math</vt:lpstr>
      <vt:lpstr>Classroom Projects: Math</vt:lpstr>
      <vt:lpstr>Classroom Projects: Math</vt:lpstr>
      <vt:lpstr>Classroom Projects: Math</vt:lpstr>
      <vt:lpstr>Classroom Projects: Math</vt:lpstr>
      <vt:lpstr>Classroom Projects: Math</vt:lpstr>
      <vt:lpstr>Classroom Projects: Math</vt:lpstr>
      <vt:lpstr>CLASSROOM PROJECTS: SCIENCE</vt:lpstr>
      <vt:lpstr>CLassroom Projects: Science Geography &amp; Climate Grades 4-8</vt:lpstr>
      <vt:lpstr>Classroom Projects: Science Geography &amp; Climate Grades 4-8   </vt:lpstr>
      <vt:lpstr>         Classroom Projects:  Science   Geography &amp; Climate   Grades 4-8  </vt:lpstr>
      <vt:lpstr>Classroom Projects:  Science Geography &amp; Climate Grades 4-8      </vt:lpstr>
      <vt:lpstr>Classroom Projects: Science Geography &amp; Climate Grades 4-8</vt:lpstr>
      <vt:lpstr> SOCIAL STUDIES GRADES 7-12   DO UNEMPLOYMENT RATES AFFECT PRESIDENTIAL POLITICS?</vt:lpstr>
      <vt:lpstr>Social Studies: Grades 7-12</vt:lpstr>
    </vt:vector>
  </TitlesOfParts>
  <Company>National-Louis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InspireData</dc:title>
  <dc:creator>National-Louis University</dc:creator>
  <cp:lastModifiedBy>National-Louis University</cp:lastModifiedBy>
  <cp:revision>60</cp:revision>
  <dcterms:created xsi:type="dcterms:W3CDTF">2008-03-03T18:26:10Z</dcterms:created>
  <dcterms:modified xsi:type="dcterms:W3CDTF">2008-03-04T23:29:39Z</dcterms:modified>
</cp:coreProperties>
</file>